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3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741A-DAC4-4DF8-95EA-CAE7820C7A11}" type="datetimeFigureOut">
              <a:rPr lang="es-ES" smtClean="0"/>
              <a:pPr/>
              <a:t>12/03/2011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3E8D-ABEC-4D59-AA40-AC85128A23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741A-DAC4-4DF8-95EA-CAE7820C7A11}" type="datetimeFigureOut">
              <a:rPr lang="es-ES" smtClean="0"/>
              <a:pPr/>
              <a:t>12/03/2011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3E8D-ABEC-4D59-AA40-AC85128A23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741A-DAC4-4DF8-95EA-CAE7820C7A11}" type="datetimeFigureOut">
              <a:rPr lang="es-ES" smtClean="0"/>
              <a:pPr/>
              <a:t>12/03/2011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3E8D-ABEC-4D59-AA40-AC85128A23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741A-DAC4-4DF8-95EA-CAE7820C7A11}" type="datetimeFigureOut">
              <a:rPr lang="es-ES" smtClean="0"/>
              <a:pPr/>
              <a:t>12/03/2011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3E8D-ABEC-4D59-AA40-AC85128A23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741A-DAC4-4DF8-95EA-CAE7820C7A11}" type="datetimeFigureOut">
              <a:rPr lang="es-ES" smtClean="0"/>
              <a:pPr/>
              <a:t>12/03/2011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3E8D-ABEC-4D59-AA40-AC85128A23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741A-DAC4-4DF8-95EA-CAE7820C7A11}" type="datetimeFigureOut">
              <a:rPr lang="es-ES" smtClean="0"/>
              <a:pPr/>
              <a:t>12/03/2011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3E8D-ABEC-4D59-AA40-AC85128A23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741A-DAC4-4DF8-95EA-CAE7820C7A11}" type="datetimeFigureOut">
              <a:rPr lang="es-ES" smtClean="0"/>
              <a:pPr/>
              <a:t>12/03/2011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3E8D-ABEC-4D59-AA40-AC85128A23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741A-DAC4-4DF8-95EA-CAE7820C7A11}" type="datetimeFigureOut">
              <a:rPr lang="es-ES" smtClean="0"/>
              <a:pPr/>
              <a:t>12/03/2011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3E8D-ABEC-4D59-AA40-AC85128A23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741A-DAC4-4DF8-95EA-CAE7820C7A11}" type="datetimeFigureOut">
              <a:rPr lang="es-ES" smtClean="0"/>
              <a:pPr/>
              <a:t>12/03/2011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3E8D-ABEC-4D59-AA40-AC85128A23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741A-DAC4-4DF8-95EA-CAE7820C7A11}" type="datetimeFigureOut">
              <a:rPr lang="es-ES" smtClean="0"/>
              <a:pPr/>
              <a:t>12/03/2011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3E8D-ABEC-4D59-AA40-AC85128A23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741A-DAC4-4DF8-95EA-CAE7820C7A11}" type="datetimeFigureOut">
              <a:rPr lang="es-ES" smtClean="0"/>
              <a:pPr/>
              <a:t>12/03/2011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3E8D-ABEC-4D59-AA40-AC85128A23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A741A-DAC4-4DF8-95EA-CAE7820C7A11}" type="datetimeFigureOut">
              <a:rPr lang="es-ES" smtClean="0"/>
              <a:pPr/>
              <a:t>12/03/2011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D3E8D-ABEC-4D59-AA40-AC85128A23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1785926"/>
            <a:ext cx="7772400" cy="1470025"/>
          </a:xfrm>
          <a:solidFill>
            <a:schemeClr val="accent4">
              <a:lumMod val="40000"/>
              <a:lumOff val="60000"/>
            </a:schemeClr>
          </a:solidFill>
          <a:ln w="76200">
            <a:solidFill>
              <a:schemeClr val="accent6">
                <a:lumMod val="75000"/>
              </a:schemeClr>
            </a:solidFill>
            <a:prstDash val="lgDashDot"/>
          </a:ln>
        </p:spPr>
        <p:txBody>
          <a:bodyPr/>
          <a:lstStyle/>
          <a:p>
            <a:r>
              <a:rPr lang="es-ES" dirty="0" smtClean="0">
                <a:solidFill>
                  <a:srgbClr val="7030A0"/>
                </a:solidFill>
                <a:latin typeface="Monotype Corsiva" pitchFamily="66" charset="0"/>
              </a:rPr>
              <a:t>OPERADOR DE MICROCOMPUTADORAS</a:t>
            </a:r>
            <a:endParaRPr lang="es-ES" dirty="0">
              <a:solidFill>
                <a:srgbClr val="7030A0"/>
              </a:solidFill>
              <a:latin typeface="Monotype Corsiva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solidFill>
            <a:schemeClr val="accent6">
              <a:lumMod val="60000"/>
              <a:lumOff val="40000"/>
            </a:schemeClr>
          </a:solidFill>
          <a:ln w="28575">
            <a:solidFill>
              <a:srgbClr val="00B050"/>
            </a:solidFill>
            <a:prstDash val="lgDashDotDot"/>
          </a:ln>
        </p:spPr>
        <p:txBody>
          <a:bodyPr/>
          <a:lstStyle/>
          <a:p>
            <a:r>
              <a:rPr lang="es-E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EXPOSITOR</a:t>
            </a:r>
            <a:r>
              <a:rPr lang="es-E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: Isabel castillo Jiménez </a:t>
            </a:r>
            <a:endParaRPr lang="es-ES" dirty="0">
              <a:solidFill>
                <a:schemeClr val="tx2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/>
              <a:t>INTERNET EXPLORER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>
                <a:latin typeface="Monotype Corsiva" pitchFamily="66" charset="0"/>
              </a:rPr>
              <a:t>Windows Internet Explorer (anteriormente Microsoft Internet Explorer), conocido comúnmente como IE, es un navegador web desarrollado por Microsoft para el sistema operativo Microsoft Windows desde 1995</a:t>
            </a:r>
            <a:endParaRPr lang="es-ES" dirty="0">
              <a:latin typeface="Monotype Corsiva" pitchFamily="66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071678"/>
            <a:ext cx="4038600" cy="3314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>
                <a:solidFill>
                  <a:srgbClr val="0070C0"/>
                </a:solidFill>
                <a:latin typeface="Monotype Corsiva" pitchFamily="66" charset="0"/>
              </a:rPr>
              <a:t>TABLA DE CONTENIDO</a:t>
            </a:r>
            <a:endParaRPr lang="es-ES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s-ES" dirty="0" smtClean="0">
                <a:solidFill>
                  <a:srgbClr val="FFFF00"/>
                </a:solidFill>
                <a:latin typeface="Monotype Corsiva" pitchFamily="66" charset="0"/>
              </a:rPr>
              <a:t>MICROSOFT WINDOWS</a:t>
            </a:r>
          </a:p>
          <a:p>
            <a:r>
              <a:rPr lang="es-ES" dirty="0" smtClean="0">
                <a:solidFill>
                  <a:srgbClr val="FFFF00"/>
                </a:solidFill>
                <a:latin typeface="Monotype Corsiva" pitchFamily="66" charset="0"/>
              </a:rPr>
              <a:t>MICROSOFT WORD</a:t>
            </a:r>
          </a:p>
          <a:p>
            <a:r>
              <a:rPr lang="es-ES" dirty="0" smtClean="0">
                <a:solidFill>
                  <a:srgbClr val="FFFF00"/>
                </a:solidFill>
                <a:latin typeface="Monotype Corsiva" pitchFamily="66" charset="0"/>
              </a:rPr>
              <a:t>MICROSOFT  EXCEL</a:t>
            </a:r>
          </a:p>
          <a:p>
            <a:r>
              <a:rPr lang="es-ES" dirty="0" smtClean="0">
                <a:solidFill>
                  <a:srgbClr val="FFFF00"/>
                </a:solidFill>
                <a:latin typeface="Monotype Corsiva" pitchFamily="66" charset="0"/>
              </a:rPr>
              <a:t>MICROSOFT POWER POINT</a:t>
            </a:r>
          </a:p>
          <a:p>
            <a:r>
              <a:rPr lang="es-ES" dirty="0" smtClean="0">
                <a:solidFill>
                  <a:srgbClr val="FFFF00"/>
                </a:solidFill>
                <a:latin typeface="Monotype Corsiva" pitchFamily="66" charset="0"/>
              </a:rPr>
              <a:t>MICROSOFT ACCESS</a:t>
            </a:r>
          </a:p>
          <a:p>
            <a:r>
              <a:rPr lang="es-ES" dirty="0" smtClean="0">
                <a:solidFill>
                  <a:srgbClr val="FFFF00"/>
                </a:solidFill>
                <a:latin typeface="Monotype Corsiva" pitchFamily="66" charset="0"/>
              </a:rPr>
              <a:t>MICROSOFT PUBLISHER</a:t>
            </a:r>
          </a:p>
          <a:p>
            <a:r>
              <a:rPr lang="es-ES" dirty="0" smtClean="0">
                <a:solidFill>
                  <a:srgbClr val="FFFF00"/>
                </a:solidFill>
                <a:latin typeface="Monotype Corsiva" pitchFamily="66" charset="0"/>
              </a:rPr>
              <a:t>MICROSOFT INFOPATH</a:t>
            </a:r>
          </a:p>
          <a:p>
            <a:r>
              <a:rPr lang="es-ES" dirty="0" smtClean="0">
                <a:solidFill>
                  <a:srgbClr val="FFFF00"/>
                </a:solidFill>
                <a:latin typeface="Monotype Corsiva" pitchFamily="66" charset="0"/>
              </a:rPr>
              <a:t>INTERNET EXPLORER</a:t>
            </a:r>
            <a:endParaRPr lang="es-ES" dirty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>
                <a:latin typeface="Monotype Corsiva" pitchFamily="66" charset="0"/>
              </a:rPr>
              <a:t>MICROSOFT  WINDOWS</a:t>
            </a:r>
            <a:endParaRPr lang="es-ES" dirty="0">
              <a:latin typeface="Monotype Corsiva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8625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dirty="0" smtClean="0">
                <a:latin typeface="Monotype Corsiva" pitchFamily="66" charset="0"/>
              </a:rPr>
              <a:t>Es un sistema operativo que me permite administrar los </a:t>
            </a:r>
            <a:r>
              <a:rPr lang="es-ES" sz="3200" dirty="0" err="1" smtClean="0">
                <a:latin typeface="Monotype Corsiva" pitchFamily="66" charset="0"/>
              </a:rPr>
              <a:t>multiples</a:t>
            </a:r>
            <a:r>
              <a:rPr lang="es-ES" sz="3200" dirty="0" smtClean="0">
                <a:latin typeface="Monotype Corsiva" pitchFamily="66" charset="0"/>
              </a:rPr>
              <a:t> dispositivos instalados en la computadora .</a:t>
            </a:r>
            <a:endParaRPr lang="es-ES" sz="3200" dirty="0">
              <a:latin typeface="Monotype Corsiva" pitchFamily="66" charset="0"/>
            </a:endParaRPr>
          </a:p>
        </p:txBody>
      </p:sp>
      <p:pic>
        <p:nvPicPr>
          <p:cNvPr id="5" name="4 Marcador de contenido" descr="living-dolphins-3d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0" y="1785926"/>
            <a:ext cx="4038600" cy="32308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>
                <a:latin typeface="Monotype Corsiva" pitchFamily="66" charset="0"/>
              </a:rPr>
              <a:t>MICROSOFT WORD</a:t>
            </a:r>
            <a:endParaRPr lang="es-ES" dirty="0">
              <a:latin typeface="Monotype Corsiva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sz="3200" dirty="0" smtClean="0">
                <a:latin typeface="Monotype Corsiva" pitchFamily="66" charset="0"/>
              </a:rPr>
              <a:t>Microsoft Word es un software destinado al procesamiento de textos.</a:t>
            </a:r>
          </a:p>
          <a:p>
            <a:pPr>
              <a:buNone/>
            </a:pPr>
            <a:r>
              <a:rPr lang="es-ES" sz="3200" dirty="0">
                <a:latin typeface="Monotype Corsiva" pitchFamily="66" charset="0"/>
              </a:rPr>
              <a:t> </a:t>
            </a:r>
            <a:r>
              <a:rPr lang="es-ES" sz="3200" dirty="0" smtClean="0">
                <a:latin typeface="Monotype Corsiva" pitchFamily="66" charset="0"/>
              </a:rPr>
              <a:t>    fue creado por la empresa Microsoft, y actualmente viene integrado en la suite ofimática Microsoft Office</a:t>
            </a:r>
            <a:r>
              <a:rPr lang="es-ES" dirty="0" smtClean="0">
                <a:latin typeface="Monotype Corsiva" pitchFamily="66" charset="0"/>
              </a:rPr>
              <a:t>.</a:t>
            </a:r>
          </a:p>
          <a:p>
            <a:endParaRPr lang="es-ES" dirty="0" smtClean="0">
              <a:latin typeface="Monotype Corsiva" pitchFamily="66" charset="0"/>
            </a:endParaRPr>
          </a:p>
          <a:p>
            <a:endParaRPr lang="es-ES" dirty="0">
              <a:latin typeface="Monotype Corsiva" pitchFamily="66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348706"/>
            <a:ext cx="4038600" cy="3294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>
                <a:latin typeface="Monotype Corsiva" pitchFamily="66" charset="0"/>
              </a:rPr>
              <a:t>MICROSOFT  EXCEL</a:t>
            </a:r>
            <a:endParaRPr lang="es-ES" dirty="0">
              <a:latin typeface="Monotype Corsiva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s-ES" dirty="0" smtClean="0">
                <a:latin typeface="Monotype Corsiva" pitchFamily="66" charset="0"/>
              </a:rPr>
              <a:t>Microsoft Excel es una aplicación para manejar hojas de cálculo. Este programa es desarrollado y distribuido por Microsoft, y es utilizado normalmente en tareas financieras y contables.</a:t>
            </a:r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071678"/>
            <a:ext cx="4038600" cy="330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>
                <a:latin typeface="Monotype Corsiva" pitchFamily="66" charset="0"/>
              </a:rPr>
              <a:t>MICROSOFT POWER POINT</a:t>
            </a:r>
            <a:endParaRPr lang="es-ES" dirty="0">
              <a:latin typeface="Monotype Corsiva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>
                <a:latin typeface="Monotype Corsiva" pitchFamily="66" charset="0"/>
              </a:rPr>
              <a:t>Microsoft PowerPoint es un programa de presentación desarrollado para sistemas operativos Microsoft Windows y Mac OS, ampliamente usado en distintos campos como la enseñanza, negocios, </a:t>
            </a:r>
            <a:r>
              <a:rPr lang="es-ES" dirty="0" err="1" smtClean="0">
                <a:latin typeface="Monotype Corsiva" pitchFamily="66" charset="0"/>
              </a:rPr>
              <a:t>etc</a:t>
            </a:r>
            <a:endParaRPr lang="es-ES" dirty="0">
              <a:latin typeface="Monotype Corsiva" pitchFamily="66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857364"/>
            <a:ext cx="4038600" cy="3520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>
                <a:latin typeface="Monotype Corsiva" pitchFamily="66" charset="0"/>
              </a:rPr>
              <a:t>MICROSOFT ACCESS</a:t>
            </a:r>
            <a:endParaRPr lang="es-ES" dirty="0">
              <a:latin typeface="Monotype Corsiva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>
                <a:latin typeface="Monotype Corsiva" pitchFamily="66" charset="0"/>
              </a:rPr>
              <a:t>Microsoft Access es un programa, utilizado en los sistemas operativos Microsoft Windows, para la gestión de bases de datos creado y modificado por Microsoft y orientado a ser usado en entornos personal o en pequeñas organizaciones</a:t>
            </a:r>
            <a:endParaRPr lang="es-ES" dirty="0">
              <a:latin typeface="Monotype Corsiva" pitchFamily="66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348706"/>
            <a:ext cx="403860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>
                <a:latin typeface="Monotype Corsiva" pitchFamily="66" charset="0"/>
              </a:rPr>
              <a:t>MICROSOFT PUBLISHER</a:t>
            </a:r>
            <a:endParaRPr lang="es-ES" dirty="0">
              <a:latin typeface="Monotype Corsiva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s-ES" sz="3300" dirty="0" smtClean="0">
                <a:latin typeface="Monotype Corsiva" pitchFamily="66" charset="0"/>
              </a:rPr>
              <a:t>Microsoft Publisher es la aplicación de autoedición o DTP (por </a:t>
            </a:r>
            <a:r>
              <a:rPr lang="es-ES" sz="3300" dirty="0" err="1" smtClean="0">
                <a:latin typeface="Monotype Corsiva" pitchFamily="66" charset="0"/>
              </a:rPr>
              <a:t>DeskTop</a:t>
            </a:r>
            <a:r>
              <a:rPr lang="es-ES" sz="3300" dirty="0" smtClean="0">
                <a:latin typeface="Monotype Corsiva" pitchFamily="66" charset="0"/>
              </a:rPr>
              <a:t> Publishing en inglés) de Microsoft </a:t>
            </a:r>
            <a:r>
              <a:rPr lang="es-ES" sz="3300" dirty="0" err="1" smtClean="0">
                <a:latin typeface="Monotype Corsiva" pitchFamily="66" charset="0"/>
              </a:rPr>
              <a:t>Corporation</a:t>
            </a:r>
            <a:r>
              <a:rPr lang="es-ES" sz="3300" dirty="0" smtClean="0">
                <a:latin typeface="Monotype Corsiva" pitchFamily="66" charset="0"/>
              </a:rPr>
              <a:t>. A menudo es considerado como un programa para principiantes o de «nivel de entrada que difiere del procesador de textos Word en que se hace hincapié (que se refuerza) en el diseño y la maquetación de las páginas.</a:t>
            </a:r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14876" y="2071678"/>
            <a:ext cx="4038600" cy="359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>
                <a:latin typeface="Monotype Corsiva" pitchFamily="66" charset="0"/>
              </a:rPr>
              <a:t>MICROSOFT INFOPATH</a:t>
            </a:r>
            <a:endParaRPr lang="es-ES" dirty="0">
              <a:latin typeface="Monotype Corsiva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s-ES" dirty="0" smtClean="0">
                <a:latin typeface="Monotype Corsiva" pitchFamily="66" charset="0"/>
              </a:rPr>
              <a:t>Microsoft InfoPath es una aplicación usada para desarrollar formularios de entrada de datos basados en XML. Su primera publicación, InfoPath 2003, fue como parte de Microsoft Office 2003</a:t>
            </a:r>
            <a:endParaRPr lang="es-ES" dirty="0">
              <a:latin typeface="Monotype Corsiva" pitchFamily="66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071678"/>
            <a:ext cx="4038600" cy="330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310</Words>
  <Application>Microsoft Office PowerPoint</Application>
  <PresentationFormat>Presentación en pantalla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OPERADOR DE MICROCOMPUTADORAS</vt:lpstr>
      <vt:lpstr>TABLA DE CONTENIDO</vt:lpstr>
      <vt:lpstr>MICROSOFT  WINDOWS</vt:lpstr>
      <vt:lpstr>MICROSOFT WORD</vt:lpstr>
      <vt:lpstr>MICROSOFT  EXCEL</vt:lpstr>
      <vt:lpstr>MICROSOFT POWER POINT</vt:lpstr>
      <vt:lpstr>MICROSOFT ACCESS</vt:lpstr>
      <vt:lpstr>MICROSOFT PUBLISHER</vt:lpstr>
      <vt:lpstr>MICROSOFT INFOPATH</vt:lpstr>
      <vt:lpstr>INTERNET EXPLORER</vt:lpstr>
    </vt:vector>
  </TitlesOfParts>
  <Company>EvoSistemasGP®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/-/ GP /-/</dc:creator>
  <cp:lastModifiedBy>Personal Autorizado</cp:lastModifiedBy>
  <cp:revision>9</cp:revision>
  <dcterms:created xsi:type="dcterms:W3CDTF">2011-02-23T00:23:10Z</dcterms:created>
  <dcterms:modified xsi:type="dcterms:W3CDTF">2011-03-13T00:42:24Z</dcterms:modified>
</cp:coreProperties>
</file>